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0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93F1F-8494-4F73-8424-096F5C2B82F6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FAA68-762D-4898-9BAF-95A50494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52800"/>
            <a:ext cx="7772400" cy="1371599"/>
          </a:xfrm>
        </p:spPr>
        <p:txBody>
          <a:bodyPr>
            <a:normAutofit fontScale="90000"/>
          </a:bodyPr>
          <a:lstStyle/>
          <a:p>
            <a:pPr algn="l"/>
            <a:r>
              <a:rPr lang="sr-Cyrl-RS" dirty="0"/>
              <a:t>OBLICI DEČJEG SCENSKOG STVARALAŠTVA U VRTIĆU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105400"/>
            <a:ext cx="6400800" cy="914400"/>
          </a:xfrm>
        </p:spPr>
        <p:txBody>
          <a:bodyPr/>
          <a:lstStyle/>
          <a:p>
            <a:pPr algn="r"/>
            <a:r>
              <a:rPr lang="sr-Cyrl-RS" dirty="0" smtClean="0"/>
              <a:t>mr Jovanka Ulić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" t="27569" r="-2827"/>
          <a:stretch/>
        </p:blipFill>
        <p:spPr>
          <a:xfrm>
            <a:off x="5867400" y="457200"/>
            <a:ext cx="2729315" cy="2621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S</a:t>
            </a:r>
            <a:r>
              <a:rPr lang="sr-Cyrl-RS" sz="3200" dirty="0" smtClean="0"/>
              <a:t>adržaj predmeta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Igra i scenska igra</a:t>
            </a:r>
          </a:p>
          <a:p>
            <a:r>
              <a:rPr lang="sr-Cyrl-RS" dirty="0" smtClean="0"/>
              <a:t>Kamišibaj</a:t>
            </a:r>
          </a:p>
          <a:p>
            <a:r>
              <a:rPr lang="en-US" dirty="0" err="1" smtClean="0"/>
              <a:t>Značaj</a:t>
            </a:r>
            <a:r>
              <a:rPr lang="sr-Cyrl-RS" dirty="0" smtClean="0"/>
              <a:t> scenskog stvaralaštva za intelektualni i socijalni razvoj deteta – igre imitiranja, igre uloga</a:t>
            </a:r>
          </a:p>
          <a:p>
            <a:r>
              <a:rPr lang="sr-Cyrl-RS" dirty="0" smtClean="0"/>
              <a:t>Lutkarstvo - Mesto lutke u životu predškolskog deteta i njeni scenski potencijali</a:t>
            </a:r>
          </a:p>
          <a:p>
            <a:r>
              <a:rPr lang="sr-Cyrl-RS" dirty="0" smtClean="0"/>
              <a:t>Predmeti kao lutke, predmeti kao scenski rekvizit</a:t>
            </a:r>
          </a:p>
          <a:p>
            <a:r>
              <a:rPr lang="sr-Cyrl-RS" dirty="0" smtClean="0"/>
              <a:t>Dete kao glumac</a:t>
            </a:r>
          </a:p>
          <a:p>
            <a:r>
              <a:rPr lang="sr-Cyrl-RS" dirty="0" smtClean="0"/>
              <a:t>Likovni aspekti scenskog izraza dece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/>
              <a:t>Predispitne aktivnosti: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</a:t>
            </a:r>
            <a:r>
              <a:rPr lang="sr-Cyrl-RS" dirty="0" smtClean="0"/>
              <a:t>amišibaj - pojedinačno</a:t>
            </a:r>
          </a:p>
          <a:p>
            <a:r>
              <a:rPr lang="sr-Cyrl-RS" dirty="0" smtClean="0"/>
              <a:t>Stono pozorište – u manjim grupama</a:t>
            </a:r>
          </a:p>
          <a:p>
            <a:r>
              <a:rPr lang="sr-Cyrl-RS" dirty="0" smtClean="0"/>
              <a:t>Priprema i realizacija predstave (u manjim grupama)– čarapko, marioneta, pozorište senki, maska</a:t>
            </a:r>
          </a:p>
          <a:p>
            <a:r>
              <a:rPr lang="sr-Cyrl-RS" dirty="0" smtClean="0"/>
              <a:t>Poseta dečijem pozorištu –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seminarski rad </a:t>
            </a:r>
            <a:r>
              <a:rPr lang="sr-Cyrl-RS" dirty="0" smtClean="0"/>
              <a:t>(naziv predstave, uzrast kojem je namenjena, kratak prikaz predstave, reakcija dece, vaš lični komentar)</a:t>
            </a:r>
          </a:p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periodu stručne prakse </a:t>
            </a:r>
            <a:r>
              <a:rPr lang="sr-Cyrl-RS" dirty="0" smtClean="0"/>
              <a:t>– registrovanje i beleženje (tekstualno i foto putem) primera scenskog izraza dece u grupi </a:t>
            </a:r>
          </a:p>
          <a:p>
            <a:r>
              <a:rPr lang="sr-Cyrl-RS" dirty="0" smtClean="0"/>
              <a:t>Organizacija fizičkog prostora namenjenog scenskom stvaralaštvu dece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smtClean="0"/>
              <a:t>ISPIT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Projekat</a:t>
            </a:r>
            <a:r>
              <a:rPr lang="sr-Cyrl-RS" dirty="0" smtClean="0"/>
              <a:t> – iniciran od strane dece sa elementima scenskog izraza ili mini projekat iniciran od strane vaspitača – priprema i realizacija sa decom </a:t>
            </a:r>
          </a:p>
          <a:p>
            <a:r>
              <a:rPr lang="en-US" dirty="0" smtClean="0"/>
              <a:t>R</a:t>
            </a:r>
            <a:r>
              <a:rPr lang="sr-Cyrl-RS" dirty="0" smtClean="0"/>
              <a:t>ad treba da sadrži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tekstualni deo </a:t>
            </a:r>
            <a:r>
              <a:rPr lang="sr-Cyrl-RS" dirty="0" smtClean="0"/>
              <a:t>(teorijsko polazište, opis grupe, vreme trajanja projekta, kako ste počeli – šta je bila provokacija i ko ju je pokrenuo, uključenost porodice i lokalne zajednice, uloga dece i njihova zapažanja, uređenje fizičkog prostora, priprema resursa...) uz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foto priloge</a:t>
            </a:r>
            <a:endParaRPr lang="sr-Cyrl-RS" dirty="0" smtClean="0"/>
          </a:p>
          <a:p>
            <a:r>
              <a:rPr lang="sr-Cyrl-RS" dirty="0" smtClean="0"/>
              <a:t>PowerPoint prezentacija uz snimak predstave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Scenska umetnost </a:t>
            </a:r>
            <a:r>
              <a:rPr lang="sr-Cyrl-RS" dirty="0"/>
              <a:t>je sama po sebi integracija različitih umetnosti i veština,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ona u sebi sadrži likovnu, muzičku i književnu umetnost</a:t>
            </a:r>
            <a:r>
              <a:rPr lang="sr-Cyrl-RS" dirty="0"/>
              <a:t>, a veštine kroz koje se manifestuje su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govor, gest, gluma, pokret </a:t>
            </a:r>
            <a:r>
              <a:rPr lang="sr-Cyrl-RS" dirty="0"/>
              <a:t>i druga sredstva koja se neposredno predstavljaju publici na otvorenoj pozornici.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/>
              <a:t>IGRA I SCENSKA IGRA - DETE JE BIĆE IGRE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8229600" cy="1554163"/>
          </a:xfrm>
        </p:spPr>
        <p:txBody>
          <a:bodyPr>
            <a:normAutofit/>
          </a:bodyPr>
          <a:lstStyle/>
          <a:p>
            <a:r>
              <a:rPr lang="sr-Cyrl-RS" sz="2400" dirty="0"/>
              <a:t>Igra kao osnovni oblik funkcionisanja </a:t>
            </a:r>
            <a:r>
              <a:rPr lang="sr-Cyrl-RS" sz="2400" dirty="0" smtClean="0"/>
              <a:t>deteta nam </a:t>
            </a:r>
            <a:r>
              <a:rPr lang="sr-Cyrl-RS" sz="2400" dirty="0"/>
              <a:t>jasno govori da dete uči sopstvenim činjenjem i učešćem u zajedničkim aktivnostima sa vršnjacima i odraslim.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16363"/>
          </a:xfrm>
        </p:spPr>
        <p:txBody>
          <a:bodyPr>
            <a:normAutofit lnSpcReduction="10000"/>
          </a:bodyPr>
          <a:lstStyle/>
          <a:p>
            <a:r>
              <a:rPr lang="sr-Cyrl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Igra je slobodno izabrano, samoregulisano i suštinski motivisano činjenje u kome se dete dobro oseća, aktivira sve svoje potencijale i prevazilazi svoje granice.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err="1"/>
              <a:t>Fridrih</a:t>
            </a:r>
            <a:r>
              <a:rPr lang="en-US" sz="2800" dirty="0"/>
              <a:t> </a:t>
            </a:r>
            <a:r>
              <a:rPr lang="en-US" sz="2800" dirty="0" err="1"/>
              <a:t>Šiler</a:t>
            </a:r>
            <a:r>
              <a:rPr lang="en-US" sz="2800" dirty="0"/>
              <a:t> </a:t>
            </a:r>
            <a:r>
              <a:rPr lang="en-US" sz="2800" dirty="0" err="1"/>
              <a:t>piše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je</a:t>
            </a:r>
            <a:r>
              <a:rPr lang="en-US" sz="2800" i="1" dirty="0"/>
              <a:t> </a:t>
            </a:r>
            <a:r>
              <a:rPr lang="en-US" sz="2800" i="1" dirty="0" err="1"/>
              <a:t>čovek</a:t>
            </a:r>
            <a:r>
              <a:rPr lang="en-US" sz="2800" i="1" dirty="0"/>
              <a:t> </a:t>
            </a:r>
            <a:r>
              <a:rPr lang="en-US" sz="2800" i="1" dirty="0" err="1"/>
              <a:t>tek</a:t>
            </a:r>
            <a:r>
              <a:rPr lang="en-US" sz="2800" i="1" dirty="0"/>
              <a:t> u </a:t>
            </a:r>
            <a:r>
              <a:rPr lang="en-US" sz="2800" i="1" dirty="0" err="1"/>
              <a:t>igri</a:t>
            </a:r>
            <a:r>
              <a:rPr lang="en-US" sz="2800" i="1" dirty="0"/>
              <a:t> </a:t>
            </a:r>
            <a:r>
              <a:rPr lang="en-US" sz="2800" i="1" dirty="0" err="1"/>
              <a:t>čovek</a:t>
            </a:r>
            <a:r>
              <a:rPr lang="en-US" sz="2800" i="1" dirty="0"/>
              <a:t>, </a:t>
            </a:r>
            <a:r>
              <a:rPr lang="en-US" sz="2800" i="1" dirty="0" err="1"/>
              <a:t>odnosno</a:t>
            </a:r>
            <a:r>
              <a:rPr lang="en-US" sz="2800" i="1" dirty="0"/>
              <a:t> </a:t>
            </a:r>
            <a:r>
              <a:rPr lang="en-US" sz="2800" i="1" dirty="0" err="1"/>
              <a:t>da</a:t>
            </a:r>
            <a:r>
              <a:rPr lang="en-US" sz="2800" i="1" dirty="0"/>
              <a:t> </a:t>
            </a:r>
            <a:r>
              <a:rPr lang="en-US" sz="2800" i="1" dirty="0" err="1"/>
              <a:t>upravo</a:t>
            </a:r>
            <a:r>
              <a:rPr lang="en-US" sz="2800" i="1" dirty="0"/>
              <a:t> </a:t>
            </a:r>
            <a:r>
              <a:rPr lang="en-US" sz="2800" i="1" dirty="0" err="1"/>
              <a:t>igra</a:t>
            </a:r>
            <a:r>
              <a:rPr lang="en-US" sz="2800" i="1" dirty="0"/>
              <a:t> </a:t>
            </a:r>
            <a:r>
              <a:rPr lang="en-US" sz="2800" i="1" dirty="0" err="1"/>
              <a:t>čini</a:t>
            </a:r>
            <a:r>
              <a:rPr lang="en-US" sz="2800" i="1" dirty="0"/>
              <a:t> </a:t>
            </a:r>
            <a:r>
              <a:rPr lang="en-US" sz="2800" i="1" dirty="0" err="1"/>
              <a:t>čoveka</a:t>
            </a:r>
            <a:r>
              <a:rPr lang="en-US" sz="2800" i="1" dirty="0"/>
              <a:t> </a:t>
            </a:r>
            <a:r>
              <a:rPr lang="en-US" sz="2800" i="1" dirty="0" err="1"/>
              <a:t>potpunim</a:t>
            </a:r>
            <a:r>
              <a:rPr lang="en-US" sz="2800" dirty="0"/>
              <a:t>. </a:t>
            </a:r>
          </a:p>
          <a:p>
            <a:r>
              <a:rPr lang="en-US" sz="2800" dirty="0"/>
              <a:t>Hans Georg </a:t>
            </a:r>
            <a:r>
              <a:rPr lang="en-US" sz="2800" dirty="0" err="1"/>
              <a:t>Gadamer</a:t>
            </a:r>
            <a:r>
              <a:rPr lang="en-US" sz="2800" dirty="0"/>
              <a:t> </a:t>
            </a:r>
            <a:r>
              <a:rPr lang="en-US" sz="2800" dirty="0" err="1"/>
              <a:t>smatra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je</a:t>
            </a:r>
            <a:r>
              <a:rPr lang="en-US" sz="2800" i="1" dirty="0"/>
              <a:t> </a:t>
            </a:r>
            <a:r>
              <a:rPr lang="en-US" sz="2800" i="1" dirty="0" err="1"/>
              <a:t>igra</a:t>
            </a:r>
            <a:r>
              <a:rPr lang="en-US" sz="2800" i="1" dirty="0"/>
              <a:t> </a:t>
            </a:r>
            <a:r>
              <a:rPr lang="en-US" sz="2800" i="1" dirty="0" err="1"/>
              <a:t>elementarna</a:t>
            </a:r>
            <a:r>
              <a:rPr lang="en-US" sz="2800" i="1" dirty="0"/>
              <a:t> </a:t>
            </a:r>
            <a:r>
              <a:rPr lang="en-US" sz="2800" i="1" dirty="0" err="1"/>
              <a:t>funkcija</a:t>
            </a:r>
            <a:r>
              <a:rPr lang="en-US" sz="2800" i="1" dirty="0"/>
              <a:t> </a:t>
            </a:r>
            <a:r>
              <a:rPr lang="en-US" sz="2800" i="1" dirty="0" err="1"/>
              <a:t>ljudskog</a:t>
            </a:r>
            <a:r>
              <a:rPr lang="en-US" sz="2800" i="1" dirty="0"/>
              <a:t> </a:t>
            </a:r>
            <a:r>
              <a:rPr lang="en-US" sz="2800" i="1" dirty="0" err="1"/>
              <a:t>života</a:t>
            </a:r>
            <a:r>
              <a:rPr lang="en-US" sz="2800" i="1" dirty="0"/>
              <a:t> </a:t>
            </a:r>
            <a:r>
              <a:rPr lang="en-US" sz="2800" i="1" dirty="0" err="1"/>
              <a:t>bez</a:t>
            </a:r>
            <a:r>
              <a:rPr lang="en-US" sz="2800" i="1" dirty="0"/>
              <a:t> </a:t>
            </a:r>
            <a:r>
              <a:rPr lang="en-US" sz="2800" i="1" dirty="0" err="1"/>
              <a:t>koje</a:t>
            </a:r>
            <a:r>
              <a:rPr lang="en-US" sz="2800" i="1" dirty="0"/>
              <a:t> se </a:t>
            </a:r>
            <a:r>
              <a:rPr lang="en-US" sz="2800" i="1" dirty="0" err="1"/>
              <a:t>ovaj</a:t>
            </a:r>
            <a:r>
              <a:rPr lang="en-US" sz="2800" i="1" dirty="0"/>
              <a:t> ne </a:t>
            </a:r>
            <a:r>
              <a:rPr lang="en-US" sz="2800" i="1" dirty="0" err="1"/>
              <a:t>može</a:t>
            </a:r>
            <a:r>
              <a:rPr lang="en-US" sz="2800" i="1" dirty="0"/>
              <a:t> </a:t>
            </a:r>
            <a:r>
              <a:rPr lang="en-US" sz="2800" i="1" dirty="0" err="1"/>
              <a:t>zamisliti</a:t>
            </a:r>
            <a:r>
              <a:rPr lang="en-US" sz="2800" i="1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4200"/>
            <a:ext cx="8305800" cy="3001963"/>
          </a:xfrm>
        </p:spPr>
        <p:txBody>
          <a:bodyPr/>
          <a:lstStyle/>
          <a:p>
            <a:r>
              <a:rPr lang="sr-Cyrl-RS" dirty="0"/>
              <a:t>Scenski izraz deteta možemo da prepoznamo u sve tri osnovne kategorije igre – </a:t>
            </a:r>
            <a:r>
              <a:rPr lang="sr-Cyrl-RS" dirty="0" smtClean="0"/>
              <a:t>otvorenoj, proširenoj </a:t>
            </a:r>
            <a:r>
              <a:rPr lang="sr-Cyrl-RS" dirty="0"/>
              <a:t>i </a:t>
            </a:r>
            <a:r>
              <a:rPr lang="sr-Cyrl-RS" dirty="0" smtClean="0"/>
              <a:t>vođenoj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4495800"/>
            <a:ext cx="4038600" cy="16303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305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sr-Cyrl-RS" dirty="0" smtClean="0"/>
              <a:t>uloge u scenskoj igri</a:t>
            </a:r>
            <a:r>
              <a:rPr lang="en-US" dirty="0" smtClean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preuzmu</a:t>
            </a:r>
            <a:r>
              <a:rPr lang="en-US" dirty="0"/>
              <a:t> </a:t>
            </a:r>
            <a:r>
              <a:rPr lang="en-US" dirty="0" err="1"/>
              <a:t>deca</a:t>
            </a:r>
            <a:r>
              <a:rPr lang="en-US" dirty="0"/>
              <a:t>. </a:t>
            </a:r>
            <a:endParaRPr lang="sr-Cyrl-RS" dirty="0" smtClean="0"/>
          </a:p>
          <a:p>
            <a:r>
              <a:rPr lang="en-US" dirty="0" smtClean="0"/>
              <a:t>„</a:t>
            </a:r>
            <a:r>
              <a:rPr lang="en-US" dirty="0" err="1"/>
              <a:t>Igrajući</a:t>
            </a:r>
            <a:r>
              <a:rPr lang="en-US" dirty="0"/>
              <a:t> se </a:t>
            </a:r>
            <a:r>
              <a:rPr lang="en-US" dirty="0" err="1"/>
              <a:t>pozorišta</a:t>
            </a:r>
            <a:r>
              <a:rPr lang="en-US" dirty="0"/>
              <a:t>, </a:t>
            </a:r>
            <a:r>
              <a:rPr lang="en-US" dirty="0" err="1"/>
              <a:t>dete</a:t>
            </a:r>
            <a:r>
              <a:rPr lang="en-US" dirty="0"/>
              <a:t> se </a:t>
            </a:r>
            <a:r>
              <a:rPr lang="en-US" dirty="0" err="1"/>
              <a:t>polako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neminovno</a:t>
            </a:r>
            <a:r>
              <a:rPr lang="en-US" dirty="0"/>
              <a:t> </a:t>
            </a:r>
            <a:r>
              <a:rPr lang="en-US" dirty="0" err="1"/>
              <a:t>socijalizuje</a:t>
            </a:r>
            <a:r>
              <a:rPr lang="en-US" dirty="0"/>
              <a:t>,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kolektiva</a:t>
            </a:r>
            <a:r>
              <a:rPr lang="en-US" dirty="0"/>
              <a:t>, </a:t>
            </a:r>
            <a:r>
              <a:rPr lang="en-US" dirty="0" err="1"/>
              <a:t>shvata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, ma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mala,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predstave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povećanim</a:t>
            </a:r>
            <a:r>
              <a:rPr lang="en-US" dirty="0"/>
              <a:t> </a:t>
            </a:r>
            <a:r>
              <a:rPr lang="en-US" dirty="0" err="1"/>
              <a:t>angažovanjem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dobri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ka </a:t>
            </a:r>
            <a:r>
              <a:rPr lang="en-US" dirty="0" err="1"/>
              <a:t>konačnom</a:t>
            </a:r>
            <a:r>
              <a:rPr lang="en-US" dirty="0"/>
              <a:t>, </a:t>
            </a:r>
            <a:r>
              <a:rPr lang="en-US" dirty="0" err="1"/>
              <a:t>zajedničkom</a:t>
            </a:r>
            <a:r>
              <a:rPr lang="en-US" dirty="0"/>
              <a:t> </a:t>
            </a:r>
            <a:r>
              <a:rPr lang="en-US" dirty="0" err="1"/>
              <a:t>uspehu</a:t>
            </a:r>
            <a:r>
              <a:rPr lang="sr-Cyrl-RS" dirty="0"/>
              <a:t>“. (Popović, B. 2014, Sinteza, 389-392)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800" dirty="0"/>
              <a:t>U kom obliku prepoznajemo dečje scensko stvaralaštvo u </a:t>
            </a:r>
            <a:r>
              <a:rPr lang="sr-Cyrl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otvorenoj </a:t>
            </a:r>
            <a:r>
              <a:rPr lang="sr-Cyrl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igri </a:t>
            </a:r>
            <a:r>
              <a:rPr lang="sr-Cyrl-RS" sz="2800" dirty="0" smtClean="0"/>
              <a:t>i koja je uloga vaspitača?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lvl="0"/>
            <a:r>
              <a:rPr lang="sr-Cyrl-RS" dirty="0"/>
              <a:t>Simboličke igre, igre uloga – „kobajagi“ gde deca samostalno grade igrovni plan i pravila (ja sam lekar, a ti pacijent...), vaspitač je taj koji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posmatra, reorganizuje prostor, obezbeđuje potreban materijal</a:t>
            </a:r>
            <a:r>
              <a:rPr lang="sr-Cyrl-RS" dirty="0"/>
              <a:t>...</a:t>
            </a:r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800" dirty="0"/>
              <a:t>U kom obliku prepoznajemo dečje scensko stvaralaštvo u </a:t>
            </a:r>
            <a:r>
              <a:rPr lang="sr-Cyrl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proširenoj </a:t>
            </a:r>
            <a:r>
              <a:rPr lang="sr-Cyrl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igri </a:t>
            </a:r>
            <a:r>
              <a:rPr lang="sr-Cyrl-RS" sz="2800" dirty="0" smtClean="0"/>
              <a:t>i koja je uloga vaspitača?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lvl="0"/>
            <a:r>
              <a:rPr lang="sr-Cyrl-RS" dirty="0"/>
              <a:t>Dramatizacija nekog teksta po izboru dece gde vaspitač podržava igru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zajedničkim igranjem sa decom</a:t>
            </a:r>
            <a:r>
              <a:rPr lang="sr-Cyrl-RS" dirty="0"/>
              <a:t>, preuzimanjem neke uloge podržava započetu igru/predstavu; pravi sa decom rekvizite potrebne za predstavu (kostim, maske, scenu...); predlaže materijale; uključuje i drugu decu u realizaciju predstave.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800" dirty="0"/>
              <a:t>U kom obliku prepoznajemo dečje scensko stvaralaštvo u </a:t>
            </a:r>
            <a:r>
              <a:rPr lang="sr-Cyrl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vođenoj </a:t>
            </a:r>
            <a:r>
              <a:rPr lang="sr-Cyrl-R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igri </a:t>
            </a:r>
            <a:r>
              <a:rPr lang="sr-Cyrl-RS" sz="2800" dirty="0" smtClean="0"/>
              <a:t>i koja je uloga vaspitača?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lnSpcReduction="10000"/>
          </a:bodyPr>
          <a:lstStyle/>
          <a:p>
            <a:pPr lvl="0"/>
            <a:r>
              <a:rPr lang="sr-Cyrl-RS" dirty="0"/>
              <a:t>Predstave namenjene proslavama, obeležavanjima značajnih datuma, predsatve za porodicu...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Vaspitač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predlaže i zajedno sa decom bira i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priprema tekst, učestvuje i usmerava </a:t>
            </a: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podelu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uloga pazeći da ne naruši dobrovoljnost, imaginaciju, kreativnost, izazov</a:t>
            </a:r>
            <a:r>
              <a:rPr lang="sr-Cyrl-RS" dirty="0"/>
              <a:t>; podstiče adekvatno korišćenje materijala – pokazuje pokrete –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uvežbava kretanje na sceni, uvežbava tekst sa decom, predlaže materijal i izrađuje potrebne rekvizite </a:t>
            </a:r>
            <a:r>
              <a:rPr lang="sr-Cyrl-RS" dirty="0"/>
              <a:t>(u ovo </a:t>
            </a:r>
            <a:r>
              <a:rPr lang="sr-Cyrl-RS" dirty="0" smtClean="0"/>
              <a:t>treba </a:t>
            </a:r>
            <a:r>
              <a:rPr lang="sr-Cyrl-RS" dirty="0"/>
              <a:t>da budu uključena sva deca, ali i porodica); </a:t>
            </a: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vodi refleksivan dijalog sa decom o predstavi.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684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OBLICI DEČJEG SCENSKOG STVARALAŠTVA U VRTIĆU </vt:lpstr>
      <vt:lpstr>Slide 2</vt:lpstr>
      <vt:lpstr>IGRA I SCENSKA IGRA - DETE JE BIĆE IGRE</vt:lpstr>
      <vt:lpstr>Slide 4</vt:lpstr>
      <vt:lpstr>Slide 5</vt:lpstr>
      <vt:lpstr>Slide 6</vt:lpstr>
      <vt:lpstr>U kom obliku prepoznajemo dečje scensko stvaralaštvo u otvorenoj igri i koja je uloga vaspitača? </vt:lpstr>
      <vt:lpstr>U kom obliku prepoznajemo dečje scensko stvaralaštvo u proširenoj igri i koja je uloga vaspitača? </vt:lpstr>
      <vt:lpstr>U kom obliku prepoznajemo dečje scensko stvaralaštvo u vođenoj igri i koja je uloga vaspitača? </vt:lpstr>
      <vt:lpstr>Sadržaj predmeta</vt:lpstr>
      <vt:lpstr>Predispitne aktivnosti:</vt:lpstr>
      <vt:lpstr>ISPIT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OBLICI DEČJEG SCENSKOG STVARALAŠTVA U VRTIĆU</dc:title>
  <dc:creator>Jovanka</dc:creator>
  <cp:lastModifiedBy>Jovanka</cp:lastModifiedBy>
  <cp:revision>19</cp:revision>
  <dcterms:created xsi:type="dcterms:W3CDTF">2019-10-16T08:40:11Z</dcterms:created>
  <dcterms:modified xsi:type="dcterms:W3CDTF">2020-01-08T08:49:46Z</dcterms:modified>
</cp:coreProperties>
</file>